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7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C22D-E91B-FE43-F10F-36E926633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4EFAD-F6CC-A2A9-C85F-7FF92409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8BF9A-2055-5272-7810-9A51413E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899D1-6696-A73E-E1B3-99DA5286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D8A00-2A74-4D7E-AF42-F3318E1C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1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79D7-3B29-8ECA-C185-D0100213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BBED8-3E40-7FFB-1204-18380F778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ADB25-7EDF-EDDC-4681-3130F2C1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DA9EF-2F03-4DB1-87E3-4DDF5322B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AAA62-FE85-17A4-322E-99926F18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2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5BD5BD-820C-7E11-82FE-82FB285F6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D7DA9-0467-DCAD-B6BC-8D5AA9B47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83298-D3DC-9C0E-6194-AA7AF426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87058-03B6-7174-ED0C-CD822042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97360-A624-7DB2-C596-87582384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6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6DB1-3369-2C30-3918-A9F373B2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15489-9439-0C1F-131C-63C756FC2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A1C24-3BDD-7F7E-5AD6-FB69B1D8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0095D-D721-B43A-3190-DB97F41B9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6F680-6A26-4F72-9C12-2AF396DE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6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8287-87D4-BE2C-F1B7-5FBE00B1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2818-83FC-832C-893F-14304752D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D7B1F-E79A-E42E-D349-2243DB9C5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F950A-8220-3D0D-8C94-6EC4F0B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6D0A7-0479-C1E3-1E09-6CC2C25CB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8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7855-7214-4275-7F49-DFA04F7F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9D92B-1B0E-57FE-DDB7-C657EB2A3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45CD1-BCC6-26A3-8C49-6C2BE9C8E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F646E-4229-5690-EEDF-3ACC617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4B3A8-F2E3-5A63-E347-FD01241C8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D4AB7-EA03-8594-AA1D-39D2B3C3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5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B122-0BFC-C6ED-F0EA-CDBA3E08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482A0-00E8-C324-2CEC-D3EB936F1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901F2-9FFB-B796-B35A-9AD2D4D7B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1623F-C719-3C78-AB0C-E5E9C0B75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292FA8-AF18-491C-6FAF-DEB4378F9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3B133-A480-3930-EBAE-BD4BDCD8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7A8C2-1B3C-8C91-5815-973FB4949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3B7944-5B80-00D3-45D8-A2D6BC43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1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221-BE55-1808-5F73-ACB83FA9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9BE8CF-A1AD-BA8E-DFEF-6E300409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214A4-534F-F73E-23FD-A958BD01F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8C8F5-A241-FE7E-EEDC-DE4A906A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69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B67FE-90FE-7E74-AF91-B2B50123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784690-EAC2-6F6E-1D8D-BFEEEF67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50BA9-7CEF-951C-43FB-164438BB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8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90C7-501C-7B16-DDD2-C0810CC0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1924-B539-0616-78EB-B907EB329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4FFBE-9AF4-5021-4416-A5F38D302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48252-41F3-B1AC-78A3-16DC3330E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C4B97-8345-128A-8FAE-EFCC84E3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DCCB6-19BA-A8AC-A4B3-E9521B62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3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8713-A45E-7DF0-4E2F-F4FA7598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4DCD0-4A46-60DD-EBB6-86D364A21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6A846-7A30-D109-EFCE-56485B2F0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29F76-027E-40E1-A222-0C53023A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8E133-95E9-016F-5A24-094E3F6CE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E4831-82D4-43FB-C13F-8B606D81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6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8ACA2-EB32-2E0F-D1CA-4AF1C441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695EC-6670-DEFC-20D6-BEC3B5696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C51C1-04F3-EF97-4784-1A603163F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94985-056A-4D4A-AD23-96C65F5FEEE0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B3AF8-AC7A-2F21-BAA2-9C26DB6AC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65EBD-5D0E-7771-8AE7-7DCF4446F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0A7D6-9075-2D46-B114-CC9D20D12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24F04-4B81-FA09-58B9-406CE297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38" y="186559"/>
            <a:ext cx="6661724" cy="4427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5D9E1F-7F9B-6381-304A-97B794016AE4}"/>
              </a:ext>
            </a:extLst>
          </p:cNvPr>
          <p:cNvSpPr/>
          <p:nvPr/>
        </p:nvSpPr>
        <p:spPr>
          <a:xfrm>
            <a:off x="0" y="6345800"/>
            <a:ext cx="12192000" cy="5121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FD738-F828-7FF3-7F25-BDB790333066}"/>
              </a:ext>
            </a:extLst>
          </p:cNvPr>
          <p:cNvSpPr txBox="1"/>
          <p:nvPr/>
        </p:nvSpPr>
        <p:spPr>
          <a:xfrm>
            <a:off x="3746639" y="3400097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DARK WEB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B0EA7-F6FC-B9B7-7C7B-71DDFA9DDBB3}"/>
              </a:ext>
            </a:extLst>
          </p:cNvPr>
          <p:cNvSpPr txBox="1"/>
          <p:nvPr/>
        </p:nvSpPr>
        <p:spPr>
          <a:xfrm>
            <a:off x="2681056" y="5156756"/>
            <a:ext cx="293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ngLiU" panose="02020509000000000000" pitchFamily="49" charset="-120"/>
                <a:ea typeface="MingLiU" panose="02020509000000000000" pitchFamily="49" charset="-120"/>
              </a:rPr>
              <a:t>..Kiyan Pourazar</a:t>
            </a:r>
          </a:p>
          <a:p>
            <a:r>
              <a:rPr lang="en-US" dirty="0">
                <a:latin typeface="MingLiU" panose="02020509000000000000" pitchFamily="49" charset="-120"/>
                <a:ea typeface="MingLiU" panose="02020509000000000000" pitchFamily="49" charset="-120"/>
              </a:rPr>
              <a:t>..</a:t>
            </a:r>
            <a:r>
              <a:rPr lang="en-US" dirty="0" err="1">
                <a:latin typeface="MingLiU" panose="02020509000000000000" pitchFamily="49" charset="-120"/>
                <a:ea typeface="MingLiU" panose="02020509000000000000" pitchFamily="49" charset="-120"/>
              </a:rPr>
              <a:t>Sadra</a:t>
            </a:r>
            <a:r>
              <a:rPr lang="en-US" dirty="0">
                <a:latin typeface="MingLiU" panose="02020509000000000000" pitchFamily="49" charset="-120"/>
                <a:ea typeface="MingLiU" panose="02020509000000000000" pitchFamily="49" charset="-120"/>
              </a:rPr>
              <a:t> Zamani</a:t>
            </a:r>
          </a:p>
        </p:txBody>
      </p:sp>
    </p:spTree>
    <p:extLst>
      <p:ext uri="{BB962C8B-B14F-4D97-AF65-F5344CB8AC3E}">
        <p14:creationId xmlns:p14="http://schemas.microsoft.com/office/powerpoint/2010/main" val="229803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E7543-D39A-8242-C74C-30EA294B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9C65E9-F536-2EE8-32C6-A0987E95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057" y="-115615"/>
            <a:ext cx="1932943" cy="116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69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23A0E2-44FD-2CA8-A7AC-D5A1766A3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169" y="100531"/>
            <a:ext cx="6939431" cy="6150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F1F267-36A9-5F70-6A7A-C19305011EEC}"/>
              </a:ext>
            </a:extLst>
          </p:cNvPr>
          <p:cNvSpPr/>
          <p:nvPr/>
        </p:nvSpPr>
        <p:spPr>
          <a:xfrm>
            <a:off x="0" y="6421820"/>
            <a:ext cx="12192000" cy="4361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2DA69-E222-A0EA-4C8C-F1939177F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057" y="5255611"/>
            <a:ext cx="1932943" cy="116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6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778B1-95CC-E6FD-84D5-750F8B62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93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A0BE-AE49-EBA3-13DC-4002F6B09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75124-E7EA-DA08-10C7-28C495FC0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7E088-00F5-7686-F77C-495B5143D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510" cy="68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6F9D3-1495-F3B1-4D67-D7E6BF09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7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A0BE-AE49-EBA3-13DC-4002F6B09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75124-E7EA-DA08-10C7-28C495FC0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641AB-FF4A-4D0C-B7C1-6813DBB3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6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41A1E6-4C92-298C-8546-49BBA3067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51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A0BE-AE49-EBA3-13DC-4002F6B09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75124-E7EA-DA08-10C7-28C495FC0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47B25-8E16-0A1B-831D-B69319A2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3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FD1E2-90E5-3CB0-9FC7-878104FD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3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A0BE-AE49-EBA3-13DC-4002F6B09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75124-E7EA-DA08-10C7-28C495FC0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BD9AD-CC11-1B5B-F867-AF3F77BD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3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A0BE-AE49-EBA3-13DC-4002F6B09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75124-E7EA-DA08-10C7-28C495FC0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E8249-22DC-65D0-7FEC-98BE5CC5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6A0FA-5353-6840-23EF-CFCBE804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4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A0BE-AE49-EBA3-13DC-4002F6B09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75124-E7EA-DA08-10C7-28C495FC0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808EF-E137-13D7-D2E7-F5C30113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30B97-595E-5C78-606B-8AFCAD39A54F}"/>
              </a:ext>
            </a:extLst>
          </p:cNvPr>
          <p:cNvSpPr txBox="1"/>
          <p:nvPr/>
        </p:nvSpPr>
        <p:spPr>
          <a:xfrm>
            <a:off x="7903779" y="630704"/>
            <a:ext cx="385729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rial Black" panose="020B0604020202020204" pitchFamily="34" charset="0"/>
                <a:ea typeface="Apple Symbols" panose="02000000000000000000" pitchFamily="2" charset="-79"/>
                <a:cs typeface="Arial Black" panose="020B0604020202020204" pitchFamily="34" charset="0"/>
              </a:rPr>
              <a:t>Dark Web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192F3-CA1B-EA77-7068-6B4ABBD2E4F6}"/>
              </a:ext>
            </a:extLst>
          </p:cNvPr>
          <p:cNvSpPr txBox="1"/>
          <p:nvPr/>
        </p:nvSpPr>
        <p:spPr>
          <a:xfrm>
            <a:off x="7903779" y="2274838"/>
            <a:ext cx="3857296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4400" dirty="0">
              <a:latin typeface="Arial Black" panose="020B0604020202020204" pitchFamily="34" charset="0"/>
              <a:ea typeface="Apple Symbols" panose="02000000000000000000" pitchFamily="2" charset="-79"/>
              <a:cs typeface="Arial Black" panose="020B0604020202020204" pitchFamily="34" charset="0"/>
            </a:endParaRPr>
          </a:p>
          <a:p>
            <a:endParaRPr lang="en-US" sz="4400" dirty="0">
              <a:latin typeface="Arial Black" panose="020B0604020202020204" pitchFamily="34" charset="0"/>
              <a:ea typeface="Apple Symbols" panose="02000000000000000000" pitchFamily="2" charset="-79"/>
              <a:cs typeface="Arial Black" panose="020B0604020202020204" pitchFamily="34" charset="0"/>
            </a:endParaRPr>
          </a:p>
          <a:p>
            <a:endParaRPr lang="en-US" sz="4400" dirty="0">
              <a:latin typeface="Arial Black" panose="020B0604020202020204" pitchFamily="34" charset="0"/>
              <a:ea typeface="Apple Symbols" panose="02000000000000000000" pitchFamily="2" charset="-79"/>
              <a:cs typeface="Arial Black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7ED51-9356-74EB-35E1-720FB3AB4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66" t="29570" r="2096" b="13455"/>
          <a:stretch/>
        </p:blipFill>
        <p:spPr>
          <a:xfrm>
            <a:off x="8153399" y="2346829"/>
            <a:ext cx="3358055" cy="20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59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7D44-89BA-B5D3-61BA-A7103A170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F1911-AE24-DE63-B548-763A707EB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93" t="6743" r="3621" b="6821"/>
          <a:stretch/>
        </p:blipFill>
        <p:spPr>
          <a:xfrm>
            <a:off x="0" y="-1"/>
            <a:ext cx="12192000" cy="640250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961349-BC39-D7CF-BF32-184C8E2BB5CC}"/>
              </a:ext>
            </a:extLst>
          </p:cNvPr>
          <p:cNvSpPr/>
          <p:nvPr/>
        </p:nvSpPr>
        <p:spPr>
          <a:xfrm>
            <a:off x="0" y="6421820"/>
            <a:ext cx="12192000" cy="4361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95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7DDB7B-EB65-A308-62CF-30FA08F18539}"/>
              </a:ext>
            </a:extLst>
          </p:cNvPr>
          <p:cNvSpPr/>
          <p:nvPr/>
        </p:nvSpPr>
        <p:spPr>
          <a:xfrm>
            <a:off x="0" y="6421820"/>
            <a:ext cx="12192000" cy="4361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4DA21-31FF-B13B-567D-B25F0F286EC6}"/>
              </a:ext>
            </a:extLst>
          </p:cNvPr>
          <p:cNvSpPr txBox="1"/>
          <p:nvPr/>
        </p:nvSpPr>
        <p:spPr>
          <a:xfrm>
            <a:off x="0" y="-189187"/>
            <a:ext cx="67371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MingLiU" panose="02020509000000000000" pitchFamily="49" charset="-120"/>
                <a:ea typeface="MingLiU" panose="02020509000000000000" pitchFamily="49" charset="-120"/>
              </a:rPr>
              <a:t>THANK YOU..</a:t>
            </a:r>
          </a:p>
        </p:txBody>
      </p:sp>
    </p:spTree>
    <p:extLst>
      <p:ext uri="{BB962C8B-B14F-4D97-AF65-F5344CB8AC3E}">
        <p14:creationId xmlns:p14="http://schemas.microsoft.com/office/powerpoint/2010/main" val="385297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2A0F8-46B0-187F-331B-9E0F42223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1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C9C883-FED7-F231-07C5-09DCFB472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8" t="7356" r="4052" b="7586"/>
          <a:stretch/>
        </p:blipFill>
        <p:spPr>
          <a:xfrm>
            <a:off x="0" y="0"/>
            <a:ext cx="12181774" cy="63482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417829-7A12-376C-66F3-D76D85E8679F}"/>
              </a:ext>
            </a:extLst>
          </p:cNvPr>
          <p:cNvSpPr/>
          <p:nvPr/>
        </p:nvSpPr>
        <p:spPr>
          <a:xfrm>
            <a:off x="0" y="6421820"/>
            <a:ext cx="12192000" cy="4361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4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A0BE-AE49-EBA3-13DC-4002F6B09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75124-E7EA-DA08-10C7-28C495FC0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59233-C1C3-8110-8273-392CA26C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4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91E0C-1851-EB38-7374-3BDF5881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9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A0BE-AE49-EBA3-13DC-4002F6B09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75124-E7EA-DA08-10C7-28C495FC0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A741A-09D6-F930-B5D6-CB9ED4FB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112A3-36FA-CF46-468D-3FE8950B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44DCB-13DC-F1FA-541E-63653337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057" y="5244661"/>
            <a:ext cx="1932943" cy="116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2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A0BE-AE49-EBA3-13DC-4002F6B09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75124-E7EA-DA08-10C7-28C495FC0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2B1C8-05D9-F67D-6A6C-F0BB071F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08522-36A1-FD0D-CAC9-D452F147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057" y="5244661"/>
            <a:ext cx="1932943" cy="116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77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14</Words>
  <Application>Microsoft Macintosh PowerPoint</Application>
  <PresentationFormat>Widescreen</PresentationFormat>
  <Paragraphs>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MingLiU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Kiyan Pourazar</dc:creator>
  <cp:lastModifiedBy>Kiyan Pourazar</cp:lastModifiedBy>
  <cp:revision>5</cp:revision>
  <dcterms:created xsi:type="dcterms:W3CDTF">2024-05-25T14:13:39Z</dcterms:created>
  <dcterms:modified xsi:type="dcterms:W3CDTF">2024-05-25T15:07:08Z</dcterms:modified>
</cp:coreProperties>
</file>